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notesMasterIdLst>
    <p:notesMasterId r:id="rId3"/>
  </p:notesMasterIdLst>
  <p:sldIdLst>
    <p:sldId id="298" r:id="rId2"/>
  </p:sldIdLst>
  <p:sldSz cx="18288000" cy="10287000"/>
  <p:notesSz cx="6797675" cy="9856788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Arimo Bold" panose="020B0604020202020204" charset="0"/>
      <p:regular r:id="rId8"/>
      <p:bold r:id="rId9"/>
    </p:embeddedFont>
    <p:embeddedFont>
      <p:font typeface="Calibri Light" panose="020F0302020204030204" pitchFamily="34" charset="0"/>
      <p:regular r:id="rId10"/>
      <p:italic r:id="rId11"/>
    </p:embeddedFont>
  </p:embeddedFontLst>
  <p:defaultTextStyle>
    <a:defPPr>
      <a:defRPr lang="en-US"/>
    </a:defPPr>
    <a:lvl1pPr marL="0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65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91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442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91412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FFCC"/>
    <a:srgbClr val="66CCFF"/>
    <a:srgbClr val="339966"/>
    <a:srgbClr val="009999"/>
    <a:srgbClr val="66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77" autoAdjust="0"/>
    <p:restoredTop sz="94613" autoAdjust="0"/>
  </p:normalViewPr>
  <p:slideViewPr>
    <p:cSldViewPr>
      <p:cViewPr>
        <p:scale>
          <a:sx n="60" d="100"/>
          <a:sy n="60" d="100"/>
        </p:scale>
        <p:origin x="-112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14AD2-F131-42BC-998C-2D960ADA43C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39775"/>
            <a:ext cx="6569075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1975"/>
            <a:ext cx="5438140" cy="44355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C5F0-9AE7-4E17-9F09-837A01947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580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65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91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42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02" algn="l" defTabSz="9141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35644-50F8-4705-9E25-A1AFE70AC05E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117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2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2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3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7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97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4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5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8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3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5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1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137160" tIns="68580" rIns="137160" bIns="685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137160" tIns="68580" rIns="137160" bIns="6858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1600"/>
            <a:fld id="{034A982C-52D0-4CD9-9F6E-E49A291AD36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71600"/>
              <a:t>12.11.2021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16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137160" tIns="68580" rIns="137160" bIns="6858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71600"/>
            <a:fld id="{0F696AD8-6CA3-4A92-8A7F-832E9F02D95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3716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7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s://riapo.ru/upload/0penza/koroleva/35/ff54aac7564a076457e13236322b4e4b.jpg"/>
          <p:cNvSpPr>
            <a:spLocks noChangeAspect="1" noChangeArrowheads="1"/>
          </p:cNvSpPr>
          <p:nvPr/>
        </p:nvSpPr>
        <p:spPr bwMode="auto">
          <a:xfrm>
            <a:off x="233363" y="-216694"/>
            <a:ext cx="457200" cy="457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37147" tIns="68573" rIns="137147" bIns="68573" numCol="1" anchor="t" anchorCtr="0" compatLnSpc="1">
            <a:prstTxWarp prst="textNoShape">
              <a:avLst/>
            </a:prstTxWarp>
          </a:bodyPr>
          <a:lstStyle/>
          <a:p>
            <a:pPr defTabSz="1371464"/>
            <a:endParaRPr lang="ru-RU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48149" y="236649"/>
            <a:ext cx="13868401" cy="1677368"/>
          </a:xfrm>
          <a:prstGeom prst="rect">
            <a:avLst/>
          </a:prstGeom>
        </p:spPr>
        <p:txBody>
          <a:bodyPr wrap="square" lIns="137147" tIns="68573" rIns="137147" bIns="68573">
            <a:spAutoFit/>
          </a:bodyPr>
          <a:lstStyle/>
          <a:p>
            <a:pPr algn="ctr" defTabSz="1371464">
              <a:lnSpc>
                <a:spcPts val="2400"/>
              </a:lnSpc>
              <a:spcBef>
                <a:spcPts val="600"/>
              </a:spcBef>
            </a:pPr>
            <a:r>
              <a:rPr lang="ru-RU" sz="2600" b="1" kern="0" spc="-20" dirty="0" smtClean="0">
                <a:solidFill>
                  <a:srgbClr val="1D4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Консультацию по вопросам предоставления </a:t>
            </a:r>
            <a:r>
              <a:rPr lang="ru-RU" sz="2600" b="1" kern="0" spc="-20" dirty="0" smtClean="0">
                <a:solidFill>
                  <a:srgbClr val="1D4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государственной социальной помощи на основании социального контракта можно получить по телефонам</a:t>
            </a:r>
            <a:r>
              <a:rPr lang="ru-RU" sz="2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«Горячих линий» краевых государственных казенных учреждений – </a:t>
            </a:r>
          </a:p>
          <a:p>
            <a:pPr algn="ctr" defTabSz="1371464">
              <a:lnSpc>
                <a:spcPts val="2400"/>
              </a:lnSpc>
            </a:pPr>
            <a:r>
              <a:rPr lang="ru-RU" sz="2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центров социальной поддержки населения:</a:t>
            </a:r>
          </a:p>
          <a:p>
            <a:pPr algn="ctr" defTabSz="1371464">
              <a:lnSpc>
                <a:spcPts val="2400"/>
              </a:lnSpc>
            </a:pPr>
            <a:endParaRPr lang="ru-RU" sz="2600" b="1" kern="0" spc="-20" dirty="0" smtClean="0">
              <a:solidFill>
                <a:srgbClr val="1D4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90600" y="9162393"/>
            <a:ext cx="16527435" cy="815594"/>
          </a:xfrm>
          <a:prstGeom prst="rect">
            <a:avLst/>
          </a:prstGeom>
        </p:spPr>
        <p:txBody>
          <a:bodyPr wrap="square" lIns="137147" tIns="68573" rIns="137147" bIns="68573">
            <a:spAutoFit/>
          </a:bodyPr>
          <a:lstStyle/>
          <a:p>
            <a:pPr algn="ctr" defTabSz="1371464"/>
            <a:r>
              <a:rPr lang="ru-RU" sz="2200" b="1" dirty="0">
                <a:solidFill>
                  <a:srgbClr val="1D4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Телефон «горячей линии» министерства социальной </a:t>
            </a:r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защиты </a:t>
            </a:r>
            <a:r>
              <a:rPr lang="ru-RU" sz="22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Хабаровского</a:t>
            </a:r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dirty="0">
                <a:solidFill>
                  <a:srgbClr val="1D4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</a:t>
            </a:r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 </a:t>
            </a:r>
            <a:endParaRPr lang="ru-RU" sz="2200" b="1" dirty="0" smtClean="0">
              <a:solidFill>
                <a:srgbClr val="1D4999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ctr" defTabSz="1371464"/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по </a:t>
            </a:r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вопросам </a:t>
            </a:r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</a:t>
            </a:r>
            <a:r>
              <a:rPr lang="ru-RU" sz="22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поддержки </a:t>
            </a:r>
            <a:r>
              <a:rPr lang="ru-RU" sz="22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(4212) 32 64 93</a:t>
            </a:r>
            <a:endParaRPr lang="ru-RU" sz="2200" b="1" dirty="0">
              <a:solidFill>
                <a:srgbClr val="FF0000"/>
              </a:solidFill>
              <a:latin typeface="Arial" panose="020B0604020202020204" pitchFamily="34" charset="0"/>
              <a:ea typeface="Arimo Bold" panose="020B060402020202020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98072" y="7009023"/>
            <a:ext cx="9617704" cy="497558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400"/>
              </a:lnSpc>
              <a:spcBef>
                <a:spcPts val="600"/>
              </a:spcBef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Советско-Гаванскому району»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42138) 4-07-50</a:t>
            </a:r>
          </a:p>
          <a:p>
            <a:pPr algn="just" defTabSz="1371464">
              <a:lnSpc>
                <a:spcPts val="1400"/>
              </a:lnSpc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					          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77201" y="2799828"/>
            <a:ext cx="9992956" cy="754038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kern="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Ульчскому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району»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(42151)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5-23-10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Хабаровскому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району»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(4212)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49-61-46,  35-81-47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0314" y="6362700"/>
            <a:ext cx="8296275" cy="1292647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spc="-2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spc="-2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г. Комсомольску-на-Амуре»: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Центральный округ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(4217) 54-44-38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Ленинский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округ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4217) 22-12-39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Комсомольский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(4217)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53-20-93</a:t>
            </a:r>
            <a:endParaRPr lang="ru-RU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0314" y="2859880"/>
            <a:ext cx="7349686" cy="2215977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Хабаровску»: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Центральный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4212) 46-70-36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Железнодорожный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4212)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30-19-66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Индустриальный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район–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4212)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47-40-73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Кировский и Краснофлотский районы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(4212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47-73-62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err="1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Аяно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-Майский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42147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2-13-37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err="1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Тугуро-Чумиканский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 –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42143)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9-14-85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903" y="5219700"/>
            <a:ext cx="7998947" cy="984871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Солнечному району»: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Солнечный район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42146) 2-21-95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айон имени П. Осипенко – 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42144) 2-15-09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137636" y="3695700"/>
            <a:ext cx="9625587" cy="3485555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Амурскому району»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(42142) 2-27-60</a:t>
            </a:r>
          </a:p>
          <a:p>
            <a:pPr algn="just" defTabSz="1371464">
              <a:lnSpc>
                <a:spcPts val="1800"/>
              </a:lnSpc>
              <a:spcBef>
                <a:spcPts val="9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 err="1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Бикинскому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району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(42155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) 2-13-54</a:t>
            </a:r>
          </a:p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социальной поддержки населения по </a:t>
            </a:r>
            <a:r>
              <a:rPr lang="ru-RU" sz="1600" b="1" kern="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Ванинскому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району»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(42137) 7-17-40</a:t>
            </a:r>
          </a:p>
          <a:p>
            <a:pPr algn="just" defTabSz="1371464">
              <a:lnSpc>
                <a:spcPts val="12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Вяземскому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району»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42153)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3-38-15, 3-49-70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800"/>
              </a:lnSpc>
              <a:spcBef>
                <a:spcPts val="18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социальной поддержки населения по району имени Лазо»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42154)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2-10-06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«Центр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Нанайскому району» </a:t>
            </a:r>
            <a:r>
              <a:rPr lang="ru-RU" sz="1600" b="1" dirty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(42156)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4-19-83</a:t>
            </a:r>
            <a:endParaRPr lang="ru-RU" sz="1600" b="1" dirty="0" smtClean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</a:t>
            </a:r>
            <a:r>
              <a:rPr lang="ru-RU" sz="1600" b="1" kern="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Верхнебуреинскому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району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-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42149)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5-19-30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  <a:p>
            <a:pPr algn="just" defTabSz="1371464">
              <a:lnSpc>
                <a:spcPts val="1800"/>
              </a:lnSpc>
              <a:spcBef>
                <a:spcPts val="600"/>
              </a:spcBef>
              <a:spcAft>
                <a:spcPts val="600"/>
              </a:spcAft>
            </a:pPr>
            <a:endParaRPr lang="ru-RU" sz="1600" b="1" dirty="0" smtClean="0">
              <a:solidFill>
                <a:srgbClr val="1D4999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924" y="7847483"/>
            <a:ext cx="8320089" cy="984871"/>
          </a:xfrm>
          <a:prstGeom prst="rect">
            <a:avLst/>
          </a:prstGeom>
          <a:noFill/>
        </p:spPr>
        <p:txBody>
          <a:bodyPr wrap="square" lIns="137147" tIns="68573" rIns="137147" bIns="68573" rtlCol="0">
            <a:spAutoFit/>
          </a:bodyPr>
          <a:lstStyle/>
          <a:p>
            <a:pPr algn="just" defTabSz="1371464">
              <a:lnSpc>
                <a:spcPts val="18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1600" b="1" kern="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«Центр </a:t>
            </a:r>
            <a:r>
              <a:rPr lang="ru-RU" sz="16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 поддержки населения по Николаевскому району»: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Николаевский район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(42135)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2-46-96, 2-35-48 </a:t>
            </a:r>
          </a:p>
          <a:p>
            <a:pPr algn="just" defTabSz="1371464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Охотский </a:t>
            </a:r>
            <a:r>
              <a:rPr lang="ru-RU" sz="1600" b="1" dirty="0" smtClean="0">
                <a:solidFill>
                  <a:srgbClr val="1D4999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район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Arimo Bold" charset="0"/>
                <a:cs typeface="Arial" panose="020B0604020202020204" pitchFamily="34" charset="0"/>
              </a:rPr>
              <a:t>(42141) 9-15-57</a:t>
            </a: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ea typeface="Arimo Bold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63" y="253390"/>
            <a:ext cx="3576638" cy="238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331</Words>
  <Application>Microsoft Office PowerPoint</Application>
  <PresentationFormat>Произвольный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Arimo Bold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блок</dc:title>
  <dc:creator>user08</dc:creator>
  <cp:lastModifiedBy>osv05</cp:lastModifiedBy>
  <cp:revision>99</cp:revision>
  <cp:lastPrinted>2021-04-07T05:01:49Z</cp:lastPrinted>
  <dcterms:created xsi:type="dcterms:W3CDTF">2006-08-16T00:00:00Z</dcterms:created>
  <dcterms:modified xsi:type="dcterms:W3CDTF">2021-11-12T04:18:58Z</dcterms:modified>
  <dc:identifier>DAEFDPJBEHY</dc:identifier>
</cp:coreProperties>
</file>